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C4BA-8B7C-45D2-8CD0-F4B785C1516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6B55-0CEE-49EA-9BC7-5F91AA02E0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Atelierul 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„Mărțișorul – simbol al primăverii”</a:t>
            </a:r>
            <a:b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Mărţişorul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sărbătoare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străveche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sud-est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marchează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sosirea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primăverii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12">
            <a:off x="385579" y="2712991"/>
            <a:ext cx="4078402" cy="3847119"/>
          </a:xfrm>
        </p:spPr>
      </p:pic>
      <p:pic>
        <p:nvPicPr>
          <p:cNvPr id="1026" name="Picture 2" descr="https://ds04.infourok.ru/uploads/ex/0cdb/0014311a-4be89b5c/hello_html_6711b93f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767">
            <a:off x="7437989" y="3192177"/>
            <a:ext cx="4294513" cy="34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32/d0/9d/32d09def1194a2e1a14fe4ae78b24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10" y="3248167"/>
            <a:ext cx="37407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Expoziția de mărțișoare</a:t>
            </a:r>
            <a:br>
              <a:rPr lang="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și lucrări din materiale reciclabile din IÎP nr.16</a:t>
            </a:r>
            <a:endParaRPr lang="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0000" lnSpcReduction="10000"/>
          </a:bodyPr>
          <a:p>
            <a:pPr algn="ctr"/>
            <a:r>
              <a:rPr lang="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 aripi de vânt în zbor </a:t>
            </a:r>
            <a:endParaRPr lang="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 IÎP nr.16 a sosit mărțișor</a:t>
            </a:r>
            <a:endParaRPr lang="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IMG_20210310_16274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21360000">
            <a:off x="1969135" y="2601595"/>
            <a:ext cx="2900045" cy="36849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0000" lnSpcReduction="10000"/>
          </a:bodyPr>
          <a:p>
            <a:pPr algn="ctr"/>
            <a:r>
              <a:rPr lang="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Mărțișor a venit la grădiniță</a:t>
            </a:r>
            <a:endParaRPr lang="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băieți și la fetițe</a:t>
            </a:r>
            <a:endParaRPr lang="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IMG_20210310_162845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420000">
            <a:off x="6605905" y="2660015"/>
            <a:ext cx="2763520" cy="3684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WPS Presentation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 Atelierul „Mărțișorul – simbol al primăverii” 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Atelierul „Mărțișorul – simbol al primăverii”</dc:title>
  <dc:creator>admin</dc:creator>
  <cp:lastModifiedBy>User</cp:lastModifiedBy>
  <cp:revision>4</cp:revision>
  <dcterms:created xsi:type="dcterms:W3CDTF">2021-03-09T19:35:00Z</dcterms:created>
  <dcterms:modified xsi:type="dcterms:W3CDTF">2021-03-10T14:48:02Z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